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69" r:id="rId3"/>
    <p:sldId id="257" r:id="rId4"/>
    <p:sldId id="258" r:id="rId5"/>
    <p:sldId id="260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908720"/>
            <a:ext cx="3888432" cy="2736304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dirty="0" err="1" smtClean="0"/>
              <a:t>ЭкслІбрис</a:t>
            </a:r>
            <a:r>
              <a:rPr lang="ru-RU" sz="5400" b="1" dirty="0" smtClean="0"/>
              <a:t>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556" y="980728"/>
            <a:ext cx="3778167" cy="4968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285860"/>
            <a:ext cx="7643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u="sng" dirty="0" smtClean="0"/>
              <a:t>Техніки виконання екслібрисів: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/>
              <a:t>Дереворит;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err="1" smtClean="0"/>
              <a:t>Шовкографія</a:t>
            </a:r>
            <a:r>
              <a:rPr lang="uk-UA" dirty="0" smtClean="0"/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/>
              <a:t>Ліногравюра;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/>
              <a:t>Цинкографія;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/>
              <a:t>Туш, перо;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/>
              <a:t>Літографія;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/>
              <a:t>Олівець;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/>
              <a:t>Комп'ютерна графіка.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«У </a:t>
            </a:r>
            <a:r>
              <a:rPr lang="ru-RU" sz="2400" dirty="0" err="1" smtClean="0"/>
              <a:t>своїй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книжковий</a:t>
            </a:r>
            <a:r>
              <a:rPr lang="ru-RU" sz="2400" dirty="0" smtClean="0"/>
              <a:t> знак -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виявлення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любові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поваги</a:t>
            </a:r>
            <a:r>
              <a:rPr lang="ru-RU" sz="2400" dirty="0" smtClean="0"/>
              <a:t> до книги. </a:t>
            </a:r>
            <a:r>
              <a:rPr lang="ru-RU" sz="2400" dirty="0" err="1" smtClean="0"/>
              <a:t>Це</a:t>
            </a:r>
            <a:r>
              <a:rPr lang="ru-RU" sz="2400" dirty="0" smtClean="0"/>
              <a:t> - </a:t>
            </a:r>
            <a:r>
              <a:rPr lang="ru-RU" sz="2400" dirty="0" err="1" smtClean="0"/>
              <a:t>згусток</a:t>
            </a:r>
            <a:r>
              <a:rPr lang="ru-RU" sz="2400" dirty="0" smtClean="0"/>
              <a:t> думок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почуттів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присвячених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книзі</a:t>
            </a:r>
            <a:r>
              <a:rPr lang="ru-RU" sz="2400" dirty="0" smtClean="0"/>
              <a:t>».</a:t>
            </a:r>
            <a:endParaRPr lang="ru-RU" sz="2400" dirty="0" smtClean="0"/>
          </a:p>
          <a:p>
            <a:pPr algn="r"/>
            <a:r>
              <a:rPr lang="ru-RU" sz="2400" dirty="0"/>
              <a:t> </a:t>
            </a:r>
            <a:r>
              <a:rPr lang="ru-RU" sz="2400" dirty="0" smtClean="0"/>
              <a:t>                                            </a:t>
            </a:r>
            <a:r>
              <a:rPr lang="ru-RU" sz="1600" dirty="0" err="1" smtClean="0"/>
              <a:t>вчений-книгознавець</a:t>
            </a:r>
            <a:r>
              <a:rPr lang="ru-RU" sz="1600" dirty="0" smtClean="0"/>
              <a:t>, </a:t>
            </a:r>
            <a:r>
              <a:rPr lang="ru-RU" sz="1600" dirty="0" err="1" smtClean="0"/>
              <a:t>професор</a:t>
            </a:r>
            <a:r>
              <a:rPr lang="ru-RU" sz="1600" dirty="0" smtClean="0"/>
              <a:t>, </a:t>
            </a:r>
            <a:r>
              <a:rPr lang="ru-RU" sz="1600" dirty="0" err="1" smtClean="0"/>
              <a:t>член-кореспондент</a:t>
            </a:r>
            <a:r>
              <a:rPr lang="ru-RU" sz="1600" dirty="0" smtClean="0"/>
              <a:t> АН СРСР </a:t>
            </a:r>
          </a:p>
          <a:p>
            <a:pPr algn="r"/>
            <a:r>
              <a:rPr lang="ru-RU" sz="1600" dirty="0" smtClean="0"/>
              <a:t>А. А. Сидоров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707" y="3688965"/>
            <a:ext cx="1728192" cy="1961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6998" y="5775926"/>
            <a:ext cx="1914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Г.А.Кравцов. </a:t>
            </a:r>
            <a:r>
              <a:rPr lang="ru-RU" sz="1200" dirty="0" err="1" smtClean="0"/>
              <a:t>Екслібрис</a:t>
            </a:r>
            <a:endParaRPr lang="ru-RU" sz="1200" dirty="0" smtClean="0"/>
          </a:p>
          <a:p>
            <a:r>
              <a:rPr lang="ru-RU" sz="1200" dirty="0" smtClean="0"/>
              <a:t>для А.А.Сидорова. 1969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605817"/>
            <a:ext cx="2448272" cy="3044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059832" y="5748765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А.І. Кравченко (</a:t>
            </a:r>
            <a:r>
              <a:rPr lang="ru-RU" sz="1200" dirty="0" err="1" smtClean="0"/>
              <a:t>ксилогравюра</a:t>
            </a:r>
            <a:r>
              <a:rPr lang="ru-RU" sz="1200" dirty="0" smtClean="0"/>
              <a:t>)</a:t>
            </a:r>
          </a:p>
          <a:p>
            <a:r>
              <a:rPr lang="ru-RU" sz="1200" dirty="0" err="1" smtClean="0"/>
              <a:t>Екслібрис</a:t>
            </a:r>
            <a:r>
              <a:rPr lang="ru-RU" sz="1200" dirty="0" smtClean="0"/>
              <a:t> для А.А.Сидорова. </a:t>
            </a:r>
          </a:p>
          <a:p>
            <a:r>
              <a:rPr lang="ru-RU" sz="1200" dirty="0" smtClean="0"/>
              <a:t>1921 р.</a:t>
            </a:r>
            <a:endParaRPr lang="ru-RU" sz="1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486383"/>
            <a:ext cx="2286000" cy="2164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198415" y="5714923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В.А.Фаворский. </a:t>
            </a:r>
          </a:p>
          <a:p>
            <a:r>
              <a:rPr lang="ru-RU" sz="1200" dirty="0" err="1" smtClean="0"/>
              <a:t>Екслібрис</a:t>
            </a:r>
            <a:r>
              <a:rPr lang="ru-RU" sz="1200" dirty="0" smtClean="0"/>
              <a:t> для А.А.Сидорова</a:t>
            </a:r>
            <a:endParaRPr lang="ru-RU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787332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415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Екслібрис</a:t>
            </a:r>
            <a:r>
              <a:rPr lang="ru-RU" b="1" dirty="0" smtClean="0"/>
              <a:t> (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латинського</a:t>
            </a:r>
            <a:r>
              <a:rPr lang="ru-RU" b="1" dirty="0" smtClean="0"/>
              <a:t> </a:t>
            </a:r>
            <a:r>
              <a:rPr lang="ru-RU" b="1" dirty="0" err="1" smtClean="0"/>
              <a:t>ex</a:t>
            </a:r>
            <a:r>
              <a:rPr lang="ru-RU" b="1" dirty="0" smtClean="0"/>
              <a:t> </a:t>
            </a:r>
            <a:r>
              <a:rPr lang="ru-RU" b="1" dirty="0" err="1" smtClean="0"/>
              <a:t>libris</a:t>
            </a:r>
            <a:r>
              <a:rPr lang="ru-RU" b="1" dirty="0" smtClean="0"/>
              <a:t> - </a:t>
            </a:r>
            <a:r>
              <a:rPr lang="ru-RU" b="1" dirty="0" smtClean="0"/>
              <a:t>«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smtClean="0"/>
              <a:t>книг») -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книжковий</a:t>
            </a:r>
            <a:r>
              <a:rPr lang="ru-RU" b="1" dirty="0" smtClean="0"/>
              <a:t> </a:t>
            </a:r>
            <a:r>
              <a:rPr lang="ru-RU" b="1" dirty="0" smtClean="0"/>
              <a:t>знак, </a:t>
            </a:r>
            <a:r>
              <a:rPr lang="ru-RU" b="1" dirty="0" smtClean="0"/>
              <a:t>невелика </a:t>
            </a:r>
            <a:r>
              <a:rPr lang="ru-RU" b="1" dirty="0" err="1" smtClean="0"/>
              <a:t>художньо</a:t>
            </a:r>
            <a:r>
              <a:rPr lang="ru-RU" b="1" dirty="0" smtClean="0"/>
              <a:t>  </a:t>
            </a:r>
            <a:r>
              <a:rPr lang="ru-RU" b="1" dirty="0" err="1" smtClean="0"/>
              <a:t>виконана</a:t>
            </a:r>
            <a:r>
              <a:rPr lang="ru-RU" b="1" dirty="0" smtClean="0"/>
              <a:t> </a:t>
            </a:r>
            <a:r>
              <a:rPr lang="ru-RU" b="1" dirty="0" err="1" smtClean="0"/>
              <a:t>етикетка</a:t>
            </a:r>
            <a:r>
              <a:rPr lang="ru-RU" b="1" dirty="0" smtClean="0"/>
              <a:t>, де </a:t>
            </a:r>
            <a:r>
              <a:rPr lang="ru-RU" b="1" dirty="0" err="1" smtClean="0"/>
              <a:t>вказано</a:t>
            </a:r>
            <a:r>
              <a:rPr lang="ru-RU" b="1" dirty="0" smtClean="0"/>
              <a:t>, кому </a:t>
            </a:r>
            <a:r>
              <a:rPr lang="ru-RU" b="1" dirty="0" err="1" smtClean="0"/>
              <a:t>належить</a:t>
            </a:r>
            <a:r>
              <a:rPr lang="ru-RU" b="1" dirty="0" smtClean="0"/>
              <a:t> книга.</a:t>
            </a:r>
          </a:p>
          <a:p>
            <a:endParaRPr lang="ru-RU" dirty="0" smtClean="0"/>
          </a:p>
          <a:p>
            <a:r>
              <a:rPr lang="ru-RU" dirty="0" err="1" smtClean="0">
                <a:cs typeface="Times New Roman" charset="0"/>
              </a:rPr>
              <a:t>Екслібрис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нерозривно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пов'язаний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з</a:t>
            </a:r>
            <a:r>
              <a:rPr lang="ru-RU" dirty="0" smtClean="0">
                <a:cs typeface="Times New Roman" charset="0"/>
              </a:rPr>
              <a:t> книгою, </a:t>
            </a:r>
            <a:r>
              <a:rPr lang="ru-RU" dirty="0" err="1" smtClean="0">
                <a:cs typeface="Times New Roman" charset="0"/>
              </a:rPr>
              <a:t>історія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його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виникнення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тісно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пов'язана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з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появою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середньовічної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рукописної</a:t>
            </a:r>
            <a:r>
              <a:rPr lang="ru-RU" dirty="0" smtClean="0">
                <a:cs typeface="Times New Roman" charset="0"/>
              </a:rPr>
              <a:t> книги. У </a:t>
            </a:r>
            <a:r>
              <a:rPr lang="ru-RU" dirty="0" err="1" smtClean="0">
                <a:cs typeface="Times New Roman" charset="0"/>
              </a:rPr>
              <a:t>майстерні</a:t>
            </a:r>
            <a:r>
              <a:rPr lang="ru-RU" dirty="0" smtClean="0">
                <a:cs typeface="Times New Roman" charset="0"/>
              </a:rPr>
              <a:t> по </a:t>
            </a:r>
            <a:r>
              <a:rPr lang="ru-RU" dirty="0" err="1" smtClean="0">
                <a:cs typeface="Times New Roman" charset="0"/>
              </a:rPr>
              <a:t>переписуванню</a:t>
            </a:r>
            <a:r>
              <a:rPr lang="ru-RU" dirty="0" smtClean="0">
                <a:cs typeface="Times New Roman" charset="0"/>
              </a:rPr>
              <a:t> книг, </a:t>
            </a:r>
            <a:r>
              <a:rPr lang="ru-RU" dirty="0" err="1" smtClean="0">
                <a:cs typeface="Times New Roman" charset="0"/>
              </a:rPr>
              <a:t>що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знаходилися</a:t>
            </a:r>
            <a:r>
              <a:rPr lang="ru-RU" dirty="0" smtClean="0">
                <a:cs typeface="Times New Roman" charset="0"/>
              </a:rPr>
              <a:t> </a:t>
            </a:r>
          </a:p>
          <a:p>
            <a:r>
              <a:rPr lang="ru-RU" dirty="0" smtClean="0">
                <a:cs typeface="Times New Roman" charset="0"/>
              </a:rPr>
              <a:t>в </a:t>
            </a:r>
            <a:r>
              <a:rPr lang="ru-RU" dirty="0" err="1" smtClean="0">
                <a:cs typeface="Times New Roman" charset="0"/>
              </a:rPr>
              <a:t>період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раннього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середньовіччя</a:t>
            </a:r>
            <a:r>
              <a:rPr lang="ru-RU" dirty="0" smtClean="0">
                <a:cs typeface="Times New Roman" charset="0"/>
              </a:rPr>
              <a:t> </a:t>
            </a:r>
          </a:p>
          <a:p>
            <a:r>
              <a:rPr lang="ru-RU" dirty="0" smtClean="0">
                <a:cs typeface="Times New Roman" charset="0"/>
              </a:rPr>
              <a:t>при </a:t>
            </a:r>
            <a:r>
              <a:rPr lang="ru-RU" dirty="0" err="1" smtClean="0">
                <a:cs typeface="Times New Roman" charset="0"/>
              </a:rPr>
              <a:t>монастирях</a:t>
            </a:r>
            <a:r>
              <a:rPr lang="ru-RU" dirty="0" smtClean="0">
                <a:cs typeface="Times New Roman" charset="0"/>
              </a:rPr>
              <a:t>, </a:t>
            </a:r>
            <a:r>
              <a:rPr lang="ru-RU" dirty="0" err="1" smtClean="0">
                <a:cs typeface="Times New Roman" charset="0"/>
              </a:rPr>
              <a:t>робилися</a:t>
            </a:r>
            <a:r>
              <a:rPr lang="ru-RU" dirty="0" smtClean="0">
                <a:cs typeface="Times New Roman" charset="0"/>
              </a:rPr>
              <a:t> </a:t>
            </a:r>
          </a:p>
          <a:p>
            <a:r>
              <a:rPr lang="ru-RU" dirty="0" err="1" smtClean="0">
                <a:cs typeface="Times New Roman" charset="0"/>
              </a:rPr>
              <a:t>власникові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написи</a:t>
            </a:r>
            <a:r>
              <a:rPr lang="ru-RU" dirty="0" smtClean="0">
                <a:cs typeface="Times New Roman" charset="0"/>
              </a:rPr>
              <a:t> </a:t>
            </a:r>
          </a:p>
          <a:p>
            <a:r>
              <a:rPr lang="ru-RU" dirty="0" smtClean="0">
                <a:cs typeface="Times New Roman" charset="0"/>
              </a:rPr>
              <a:t>на книгах, </a:t>
            </a:r>
            <a:r>
              <a:rPr lang="ru-RU" dirty="0" err="1" smtClean="0">
                <a:cs typeface="Times New Roman" charset="0"/>
              </a:rPr>
              <a:t>які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починалися</a:t>
            </a:r>
            <a:r>
              <a:rPr lang="ru-RU" dirty="0" smtClean="0">
                <a:cs typeface="Times New Roman" charset="0"/>
              </a:rPr>
              <a:t> </a:t>
            </a:r>
          </a:p>
          <a:p>
            <a:r>
              <a:rPr lang="ru-RU" dirty="0" err="1" smtClean="0">
                <a:cs typeface="Times New Roman" charset="0"/>
              </a:rPr>
              <a:t>зі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слів</a:t>
            </a:r>
            <a:r>
              <a:rPr lang="ru-RU" dirty="0" smtClean="0">
                <a:cs typeface="Times New Roman" charset="0"/>
              </a:rPr>
              <a:t> " </a:t>
            </a:r>
            <a:r>
              <a:rPr lang="ru-RU" dirty="0" err="1" smtClean="0">
                <a:cs typeface="Times New Roman" charset="0"/>
              </a:rPr>
              <a:t>з</a:t>
            </a:r>
            <a:r>
              <a:rPr lang="ru-RU" dirty="0" smtClean="0">
                <a:cs typeface="Times New Roman" charset="0"/>
              </a:rPr>
              <a:t> книг " </a:t>
            </a:r>
            <a:r>
              <a:rPr lang="ru-RU" dirty="0" err="1" smtClean="0">
                <a:cs typeface="Times New Roman" charset="0"/>
              </a:rPr>
              <a:t>або</a:t>
            </a:r>
            <a:r>
              <a:rPr lang="ru-RU" dirty="0" smtClean="0">
                <a:cs typeface="Times New Roman" charset="0"/>
              </a:rPr>
              <a:t> </a:t>
            </a:r>
          </a:p>
          <a:p>
            <a:r>
              <a:rPr lang="ru-RU" dirty="0" smtClean="0">
                <a:cs typeface="Times New Roman" charset="0"/>
              </a:rPr>
              <a:t>" </a:t>
            </a:r>
            <a:r>
              <a:rPr lang="ru-RU" dirty="0" err="1" smtClean="0">
                <a:cs typeface="Times New Roman" charset="0"/>
              </a:rPr>
              <a:t>з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бібліотеки</a:t>
            </a:r>
            <a:r>
              <a:rPr lang="ru-RU" dirty="0" smtClean="0">
                <a:cs typeface="Times New Roman" charset="0"/>
              </a:rPr>
              <a:t> " (</a:t>
            </a:r>
            <a:r>
              <a:rPr lang="en-US" dirty="0" smtClean="0">
                <a:cs typeface="Times New Roman" charset="0"/>
              </a:rPr>
              <a:t>ex bibliotheca) </a:t>
            </a:r>
          </a:p>
          <a:p>
            <a:r>
              <a:rPr lang="ru-RU" dirty="0" err="1" smtClean="0">
                <a:cs typeface="Times New Roman" charset="0"/>
              </a:rPr>
              <a:t>і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далі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йшло</a:t>
            </a:r>
            <a:r>
              <a:rPr lang="ru-RU" dirty="0" smtClean="0">
                <a:cs typeface="Times New Roman" charset="0"/>
              </a:rPr>
              <a:t>  </a:t>
            </a:r>
            <a:r>
              <a:rPr lang="ru-RU" dirty="0" err="1" smtClean="0">
                <a:cs typeface="Times New Roman" charset="0"/>
              </a:rPr>
              <a:t>ім'я</a:t>
            </a:r>
            <a:r>
              <a:rPr lang="ru-RU" dirty="0" smtClean="0">
                <a:cs typeface="Times New Roman" charset="0"/>
              </a:rPr>
              <a:t> </a:t>
            </a:r>
          </a:p>
          <a:p>
            <a:r>
              <a:rPr lang="ru-RU" dirty="0" err="1" smtClean="0">
                <a:cs typeface="Times New Roman" charset="0"/>
              </a:rPr>
              <a:t>прізвище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власника</a:t>
            </a:r>
            <a:r>
              <a:rPr lang="ru-RU" dirty="0" smtClean="0">
                <a:cs typeface="Times New Roman" charset="0"/>
              </a:rPr>
              <a:t> книги, </a:t>
            </a:r>
          </a:p>
          <a:p>
            <a:r>
              <a:rPr lang="ru-RU" dirty="0" err="1" smtClean="0">
                <a:cs typeface="Times New Roman" charset="0"/>
              </a:rPr>
              <a:t>назва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бібліотеки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або</a:t>
            </a:r>
            <a:r>
              <a:rPr lang="ru-RU" dirty="0" smtClean="0">
                <a:cs typeface="Times New Roman" charset="0"/>
              </a:rPr>
              <a:t> </a:t>
            </a:r>
          </a:p>
          <a:p>
            <a:r>
              <a:rPr lang="ru-RU" dirty="0" err="1" smtClean="0">
                <a:cs typeface="Times New Roman" charset="0"/>
              </a:rPr>
              <a:t>монастиря</a:t>
            </a:r>
            <a:r>
              <a:rPr lang="ru-RU" dirty="0" smtClean="0">
                <a:cs typeface="Times New Roman" charset="0"/>
              </a:rPr>
              <a:t>. </a:t>
            </a:r>
            <a:r>
              <a:rPr lang="ru-RU" b="1" dirty="0">
                <a:solidFill>
                  <a:srgbClr val="FFFF00"/>
                </a:solidFill>
                <a:cs typeface="Times New Roman" charset="0"/>
              </a:rPr>
              <a:t/>
            </a:r>
            <a:br>
              <a:rPr lang="ru-RU" b="1" dirty="0">
                <a:solidFill>
                  <a:srgbClr val="FFFF00"/>
                </a:solidFill>
                <a:cs typeface="Times New Roman" charset="0"/>
              </a:rPr>
            </a:br>
            <a:r>
              <a:rPr lang="ru-RU" dirty="0">
                <a:solidFill>
                  <a:srgbClr val="FFFF99"/>
                </a:solidFill>
                <a:cs typeface="Times New Roman" charset="0"/>
              </a:rPr>
              <a:t>          </a:t>
            </a:r>
          </a:p>
          <a:p>
            <a:endParaRPr lang="ru-RU" dirty="0"/>
          </a:p>
        </p:txBody>
      </p:sp>
      <p:pic>
        <p:nvPicPr>
          <p:cNvPr id="13316" name="Picture 4" descr="http://blog.tvoyapechat.ru/wp-content/uploads/2011/03/solovki.ca_-300x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83101"/>
            <a:ext cx="4136628" cy="2592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прізвища</a:t>
            </a:r>
            <a:r>
              <a:rPr lang="ru-RU" dirty="0" smtClean="0"/>
              <a:t> </a:t>
            </a:r>
            <a:r>
              <a:rPr lang="ru-RU" dirty="0" err="1" smtClean="0"/>
              <a:t>власника</a:t>
            </a:r>
            <a:r>
              <a:rPr lang="ru-RU" dirty="0" smtClean="0"/>
              <a:t> на </a:t>
            </a:r>
            <a:r>
              <a:rPr lang="ru-RU" dirty="0" err="1" smtClean="0"/>
              <a:t>екслібрисі</a:t>
            </a:r>
            <a:r>
              <a:rPr lang="ru-RU" dirty="0" smtClean="0"/>
              <a:t>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малюнок</a:t>
            </a:r>
            <a:r>
              <a:rPr lang="ru-RU" dirty="0" smtClean="0"/>
              <a:t>, </a:t>
            </a:r>
            <a:r>
              <a:rPr lang="ru-RU" dirty="0" err="1" smtClean="0"/>
              <a:t>лаконічно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образно говорить про </a:t>
            </a:r>
            <a:r>
              <a:rPr lang="ru-RU" dirty="0" err="1" smtClean="0"/>
              <a:t>професії</a:t>
            </a:r>
            <a:r>
              <a:rPr lang="ru-RU" dirty="0" smtClean="0"/>
              <a:t>,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про</a:t>
            </a:r>
            <a:r>
              <a:rPr lang="ru-RU" dirty="0" smtClean="0"/>
              <a:t> склад </a:t>
            </a:r>
            <a:r>
              <a:rPr lang="ru-RU" dirty="0" err="1" smtClean="0"/>
              <a:t>бібліотеки</a:t>
            </a:r>
            <a:r>
              <a:rPr lang="ru-RU" dirty="0" smtClean="0"/>
              <a:t> </a:t>
            </a:r>
            <a:r>
              <a:rPr lang="ru-RU" dirty="0" err="1" smtClean="0"/>
              <a:t>власника</a:t>
            </a:r>
            <a:r>
              <a:rPr lang="ru-RU" dirty="0" smtClean="0"/>
              <a:t>. </a:t>
            </a:r>
            <a:r>
              <a:rPr lang="ru-RU" dirty="0" err="1" smtClean="0"/>
              <a:t>Батьківщиною</a:t>
            </a:r>
            <a:r>
              <a:rPr lang="ru-RU" dirty="0" smtClean="0"/>
              <a:t> </a:t>
            </a:r>
            <a:r>
              <a:rPr lang="ru-RU" dirty="0" err="1" smtClean="0"/>
              <a:t>екслібриса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Німеччину</a:t>
            </a:r>
            <a:r>
              <a:rPr lang="ru-RU" dirty="0" smtClean="0"/>
              <a:t>, де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з'явився</a:t>
            </a:r>
            <a:r>
              <a:rPr lang="ru-RU" dirty="0" smtClean="0"/>
              <a:t> </a:t>
            </a:r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винаходу</a:t>
            </a:r>
            <a:r>
              <a:rPr lang="ru-RU" dirty="0" smtClean="0"/>
              <a:t> </a:t>
            </a:r>
            <a:r>
              <a:rPr lang="ru-RU" dirty="0" err="1" smtClean="0"/>
              <a:t>друкарства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54753" y="5770747"/>
            <a:ext cx="3956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екслібрис-наклейка</a:t>
            </a:r>
            <a:r>
              <a:rPr lang="ru-RU" sz="1200" dirty="0" smtClean="0"/>
              <a:t> (сер. </a:t>
            </a:r>
            <a:r>
              <a:rPr lang="en-US" sz="1200" dirty="0" smtClean="0"/>
              <a:t>XIX </a:t>
            </a:r>
            <a:r>
              <a:rPr lang="ru-RU" sz="1200" dirty="0" smtClean="0"/>
              <a:t>ст.) </a:t>
            </a:r>
            <a:r>
              <a:rPr lang="ru-RU" sz="1200" dirty="0" err="1" smtClean="0"/>
              <a:t>із</a:t>
            </a:r>
            <a:r>
              <a:rPr lang="ru-RU" sz="1200" dirty="0" smtClean="0"/>
              <a:t> </a:t>
            </a:r>
            <a:r>
              <a:rPr lang="ru-RU" sz="1200" dirty="0" err="1" smtClean="0"/>
              <a:t>зображенням</a:t>
            </a:r>
            <a:r>
              <a:rPr lang="ru-RU" sz="1200" dirty="0" smtClean="0"/>
              <a:t> </a:t>
            </a:r>
            <a:r>
              <a:rPr lang="ru-RU" sz="1200" dirty="0" err="1" smtClean="0"/>
              <a:t>імператорської</a:t>
            </a:r>
            <a:r>
              <a:rPr lang="ru-RU" sz="1200" dirty="0" smtClean="0"/>
              <a:t> </a:t>
            </a:r>
            <a:r>
              <a:rPr lang="ru-RU" sz="1200" dirty="0" err="1" smtClean="0"/>
              <a:t>корони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сяйвом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вензелем «Н.А.», належать </a:t>
            </a:r>
            <a:r>
              <a:rPr lang="ru-RU" sz="1200" dirty="0" err="1" smtClean="0"/>
              <a:t>одній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бібліотек</a:t>
            </a:r>
            <a:r>
              <a:rPr lang="ru-RU" sz="1200" dirty="0" smtClean="0"/>
              <a:t> </a:t>
            </a:r>
            <a:r>
              <a:rPr lang="ru-RU" sz="1200" dirty="0" err="1" smtClean="0"/>
              <a:t>Миколи</a:t>
            </a:r>
            <a:r>
              <a:rPr lang="ru-RU" sz="1200" dirty="0" smtClean="0"/>
              <a:t> </a:t>
            </a:r>
            <a:r>
              <a:rPr lang="en-US" sz="1200" dirty="0" smtClean="0"/>
              <a:t>II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872093"/>
            <a:ext cx="2787630" cy="2879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019544"/>
            <a:ext cx="2419047" cy="3077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026008"/>
            <a:ext cx="2074069" cy="29629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13690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художніх</a:t>
            </a:r>
            <a:r>
              <a:rPr lang="ru-RU" sz="2400" dirty="0" smtClean="0"/>
              <a:t> </a:t>
            </a:r>
            <a:r>
              <a:rPr lang="ru-RU" sz="2400" dirty="0" err="1" smtClean="0"/>
              <a:t>экслібрисів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розрізняють</a:t>
            </a:r>
            <a:r>
              <a:rPr lang="ru-RU" sz="2400" dirty="0" smtClean="0"/>
              <a:t>:</a:t>
            </a:r>
          </a:p>
          <a:p>
            <a:pPr algn="ctr"/>
            <a:endParaRPr lang="ru-RU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гербові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вензелеві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сюжетні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/>
              <a:t>          </a:t>
            </a:r>
          </a:p>
        </p:txBody>
      </p:sp>
      <p:pic>
        <p:nvPicPr>
          <p:cNvPr id="10242" name="Picture 2" descr="http://img0.liveinternet.ru/images/attach/c/4/78/577/7857718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2520280" cy="320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http://www.antikbook.ru/admin/editor/image/izjiqoku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3156" y="1644892"/>
            <a:ext cx="2389658" cy="3136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6" descr="http://netler.ru/slovo/images/filipchenko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129745"/>
            <a:ext cx="2448272" cy="3153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6632" y="2461726"/>
            <a:ext cx="2037285" cy="2946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506632" y="5589240"/>
            <a:ext cx="2313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Гербовий</a:t>
            </a:r>
            <a:r>
              <a:rPr lang="ru-RU" sz="1200" dirty="0" smtClean="0"/>
              <a:t> </a:t>
            </a:r>
            <a:r>
              <a:rPr lang="ru-RU" sz="1200" dirty="0" err="1" smtClean="0"/>
              <a:t>экслібрис</a:t>
            </a:r>
            <a:r>
              <a:rPr lang="ru-RU" sz="1200" dirty="0" smtClean="0"/>
              <a:t> </a:t>
            </a:r>
            <a:r>
              <a:rPr lang="ru-RU" sz="1200" dirty="0"/>
              <a:t>на </a:t>
            </a:r>
            <a:r>
              <a:rPr lang="ru-RU" sz="1200" dirty="0" smtClean="0"/>
              <a:t>книгах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графа Н.М. </a:t>
            </a:r>
            <a:r>
              <a:rPr lang="ru-RU" sz="1200" dirty="0" err="1"/>
              <a:t>Ламздорфа</a:t>
            </a:r>
            <a:r>
              <a:rPr lang="ru-RU" sz="12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4665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/>
              <a:t>Гербові</a:t>
            </a:r>
            <a:r>
              <a:rPr lang="ru-RU" b="1" u="sng" dirty="0" smtClean="0"/>
              <a:t> </a:t>
            </a:r>
            <a:r>
              <a:rPr lang="ru-RU" dirty="0" err="1" smtClean="0"/>
              <a:t>екслібриси</a:t>
            </a:r>
            <a:r>
              <a:rPr lang="ru-RU" dirty="0" smtClean="0"/>
              <a:t> </a:t>
            </a:r>
            <a:r>
              <a:rPr lang="ru-RU" dirty="0" err="1" smtClean="0"/>
              <a:t>відтворюють</a:t>
            </a:r>
            <a:r>
              <a:rPr lang="ru-RU" dirty="0" smtClean="0"/>
              <a:t> герб </a:t>
            </a:r>
            <a:r>
              <a:rPr lang="ru-RU" dirty="0" err="1" smtClean="0"/>
              <a:t>власника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для </a:t>
            </a:r>
            <a:r>
              <a:rPr lang="en-US" dirty="0" smtClean="0"/>
              <a:t>XVI-XVIII </a:t>
            </a:r>
            <a:r>
              <a:rPr lang="ru-RU" dirty="0" err="1" smtClean="0"/>
              <a:t>століть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канонам </a:t>
            </a:r>
            <a:r>
              <a:rPr lang="ru-RU" dirty="0" err="1" smtClean="0"/>
              <a:t>геральдичного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461726"/>
            <a:ext cx="2441783" cy="2548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28596" y="5183750"/>
            <a:ext cx="29912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Гербовий</a:t>
            </a:r>
            <a:r>
              <a:rPr lang="ru-RU" sz="1200" dirty="0" smtClean="0"/>
              <a:t> </a:t>
            </a:r>
            <a:r>
              <a:rPr lang="ru-RU" sz="1200" dirty="0" err="1" smtClean="0"/>
              <a:t>екслібрис</a:t>
            </a:r>
            <a:r>
              <a:rPr lang="ru-RU" sz="1200" dirty="0" smtClean="0"/>
              <a:t> М.П. </a:t>
            </a:r>
            <a:r>
              <a:rPr lang="ru-RU" sz="1200" dirty="0" err="1" smtClean="0"/>
              <a:t>Лазарєва</a:t>
            </a:r>
            <a:r>
              <a:rPr lang="ru-RU" sz="1200" dirty="0" smtClean="0"/>
              <a:t> - </a:t>
            </a:r>
            <a:r>
              <a:rPr lang="ru-RU" sz="1200" dirty="0" err="1" smtClean="0"/>
              <a:t>флотоводець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мореплавець</a:t>
            </a:r>
            <a:r>
              <a:rPr lang="ru-RU" sz="1200" dirty="0" smtClean="0"/>
              <a:t>, брав участь в </a:t>
            </a:r>
            <a:r>
              <a:rPr lang="ru-RU" sz="1200" dirty="0" err="1" smtClean="0"/>
              <a:t>кругосвітній</a:t>
            </a:r>
            <a:r>
              <a:rPr lang="ru-RU" sz="1200" dirty="0" smtClean="0"/>
              <a:t> </a:t>
            </a:r>
            <a:r>
              <a:rPr lang="ru-RU" sz="1200" dirty="0" err="1" smtClean="0"/>
              <a:t>експедиції</a:t>
            </a:r>
            <a:r>
              <a:rPr lang="ru-RU" sz="1200" dirty="0" smtClean="0"/>
              <a:t> Ф.Ф. </a:t>
            </a:r>
            <a:r>
              <a:rPr lang="ru-RU" sz="1200" dirty="0" err="1" smtClean="0"/>
              <a:t>Беллінсгаузена</a:t>
            </a:r>
            <a:r>
              <a:rPr lang="ru-RU" sz="1200" dirty="0" smtClean="0"/>
              <a:t>. </a:t>
            </a:r>
          </a:p>
          <a:p>
            <a:r>
              <a:rPr lang="ru-RU" sz="1200" dirty="0" err="1" smtClean="0"/>
              <a:t>Девіз</a:t>
            </a:r>
            <a:r>
              <a:rPr lang="ru-RU" sz="1200" dirty="0" smtClean="0"/>
              <a:t> герба </a:t>
            </a:r>
            <a:r>
              <a:rPr lang="ru-RU" sz="1200" dirty="0" err="1" smtClean="0"/>
              <a:t>означає</a:t>
            </a:r>
            <a:r>
              <a:rPr lang="ru-RU" sz="1200" dirty="0" smtClean="0"/>
              <a:t> «</a:t>
            </a:r>
            <a:r>
              <a:rPr lang="ru-RU" sz="1200" dirty="0" err="1" smtClean="0"/>
              <a:t>Вчися</a:t>
            </a:r>
            <a:r>
              <a:rPr lang="ru-RU" sz="1200" dirty="0" smtClean="0"/>
              <a:t> </a:t>
            </a:r>
            <a:r>
              <a:rPr lang="ru-RU" sz="1200" dirty="0" err="1" smtClean="0"/>
              <a:t>терпіти</a:t>
            </a:r>
            <a:r>
              <a:rPr lang="ru-RU" sz="1200" dirty="0" smtClean="0"/>
              <a:t>».</a:t>
            </a:r>
            <a:endParaRPr lang="ru-RU" sz="1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1632" y="2461726"/>
            <a:ext cx="2400801" cy="369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612891" y="6194504"/>
            <a:ext cx="25432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FFFFFF"/>
                </a:solidFill>
              </a:rPr>
              <a:t>Автор: Дюрер </a:t>
            </a:r>
            <a:r>
              <a:rPr lang="ru-RU" sz="1200" dirty="0" smtClean="0">
                <a:solidFill>
                  <a:srgbClr val="FFFFFF"/>
                </a:solidFill>
              </a:rPr>
              <a:t>Альбрехт  XVI </a:t>
            </a:r>
            <a:r>
              <a:rPr lang="ru-RU" sz="1200" dirty="0" smtClean="0">
                <a:solidFill>
                  <a:srgbClr val="FFFFFF"/>
                </a:solidFill>
              </a:rPr>
              <a:t>ст</a:t>
            </a:r>
            <a:r>
              <a:rPr lang="ru-RU" sz="1200" dirty="0" smtClean="0">
                <a:solidFill>
                  <a:srgbClr val="FFFFFF"/>
                </a:solidFill>
              </a:rPr>
              <a:t>. 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/>
              <a:t>Вензелові</a:t>
            </a:r>
            <a:r>
              <a:rPr lang="ru-RU" b="1" u="sng" dirty="0" smtClean="0"/>
              <a:t> </a:t>
            </a:r>
            <a:r>
              <a:rPr lang="ru-RU" dirty="0" smtClean="0"/>
              <a:t>- 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польського</a:t>
            </a:r>
            <a:r>
              <a:rPr lang="ru-RU" dirty="0" smtClean="0"/>
              <a:t> " вензель " - </a:t>
            </a:r>
            <a:r>
              <a:rPr lang="ru-RU" dirty="0" err="1" smtClean="0"/>
              <a:t>вузол</a:t>
            </a:r>
            <a:r>
              <a:rPr lang="ru-RU" dirty="0" smtClean="0"/>
              <a:t>) 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початкові</a:t>
            </a:r>
            <a:r>
              <a:rPr lang="ru-RU" dirty="0" smtClean="0"/>
              <a:t> </a:t>
            </a:r>
            <a:r>
              <a:rPr lang="ru-RU" dirty="0" err="1" smtClean="0"/>
              <a:t>букви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прізвища</a:t>
            </a:r>
            <a:r>
              <a:rPr lang="ru-RU" dirty="0" smtClean="0"/>
              <a:t> </a:t>
            </a:r>
            <a:r>
              <a:rPr lang="ru-RU" dirty="0" err="1" smtClean="0"/>
              <a:t>власника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з'єднують</a:t>
            </a:r>
            <a:r>
              <a:rPr lang="ru-RU" dirty="0" smtClean="0"/>
              <a:t> в </a:t>
            </a:r>
            <a:r>
              <a:rPr lang="ru-RU" dirty="0" err="1" smtClean="0"/>
              <a:t>декоративно-орнаментальної</a:t>
            </a:r>
            <a:r>
              <a:rPr lang="ru-RU" dirty="0" smtClean="0"/>
              <a:t> </a:t>
            </a:r>
            <a:r>
              <a:rPr lang="ru-RU" dirty="0" err="1" smtClean="0"/>
              <a:t>композиції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вишуканістю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розглядатися</a:t>
            </a:r>
            <a:r>
              <a:rPr lang="ru-RU" dirty="0" smtClean="0"/>
              <a:t>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книжковими</a:t>
            </a:r>
            <a:r>
              <a:rPr lang="ru-RU" dirty="0" smtClean="0"/>
              <a:t> прикрасами - </a:t>
            </a:r>
            <a:r>
              <a:rPr lang="ru-RU" dirty="0" err="1" smtClean="0"/>
              <a:t>елементами</a:t>
            </a:r>
            <a:r>
              <a:rPr lang="ru-RU" dirty="0" smtClean="0"/>
              <a:t> </a:t>
            </a:r>
            <a:r>
              <a:rPr lang="ru-RU" dirty="0" err="1" smtClean="0"/>
              <a:t>прикраси</a:t>
            </a:r>
            <a:r>
              <a:rPr lang="ru-RU" dirty="0" smtClean="0"/>
              <a:t> книги.</a:t>
            </a:r>
            <a:endParaRPr lang="ru-RU" dirty="0"/>
          </a:p>
        </p:txBody>
      </p:sp>
      <p:pic>
        <p:nvPicPr>
          <p:cNvPr id="8194" name="Picture 2" descr="Экслибри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3439144" cy="2003302"/>
          </a:xfrm>
          <a:prstGeom prst="rect">
            <a:avLst/>
          </a:prstGeom>
          <a:noFill/>
        </p:spPr>
      </p:pic>
      <p:pic>
        <p:nvPicPr>
          <p:cNvPr id="8198" name="Picture 6" descr="http://www.3topa.ru/uploads/images/ekslibris/obrazci/ekslibris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8606" y="4437112"/>
            <a:ext cx="1872208" cy="185980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150254"/>
            <a:ext cx="2897912" cy="29592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09672" y="522920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Великий князь </a:t>
            </a:r>
          </a:p>
          <a:p>
            <a:r>
              <a:rPr lang="ru-RU" sz="1200" dirty="0" smtClean="0"/>
              <a:t>Михайло </a:t>
            </a:r>
            <a:r>
              <a:rPr lang="ru-RU" sz="1200" dirty="0" err="1" smtClean="0"/>
              <a:t>Миколайович</a:t>
            </a:r>
            <a:r>
              <a:rPr lang="ru-RU" sz="1200" dirty="0" smtClean="0"/>
              <a:t> Романов </a:t>
            </a:r>
          </a:p>
          <a:p>
            <a:r>
              <a:rPr lang="ru-RU" sz="1200" dirty="0" smtClean="0"/>
              <a:t>(1832-1909)</a:t>
            </a:r>
            <a:endParaRPr lang="ru-RU" sz="1200" dirty="0"/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/>
              <a:t>Сюжетні</a:t>
            </a:r>
            <a:r>
              <a:rPr lang="ru-RU" b="1" u="sng" dirty="0" smtClean="0"/>
              <a:t> </a:t>
            </a:r>
            <a:r>
              <a:rPr lang="ru-RU" dirty="0" err="1" smtClean="0"/>
              <a:t>екслібриси</a:t>
            </a:r>
            <a:r>
              <a:rPr lang="ru-RU" dirty="0" smtClean="0"/>
              <a:t> стали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популярними</a:t>
            </a:r>
            <a:r>
              <a:rPr lang="ru-RU" dirty="0" smtClean="0"/>
              <a:t> в </a:t>
            </a:r>
            <a:r>
              <a:rPr lang="en-US" dirty="0" smtClean="0"/>
              <a:t>XX </a:t>
            </a:r>
            <a:r>
              <a:rPr lang="ru-RU" dirty="0" err="1" smtClean="0"/>
              <a:t>столітті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являють</a:t>
            </a:r>
            <a:r>
              <a:rPr lang="ru-RU" dirty="0" smtClean="0"/>
              <a:t> собою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пейзажів</a:t>
            </a:r>
            <a:r>
              <a:rPr lang="ru-RU" dirty="0" smtClean="0"/>
              <a:t>, </a:t>
            </a:r>
            <a:r>
              <a:rPr lang="ru-RU" dirty="0" err="1" smtClean="0"/>
              <a:t>архітектурних</a:t>
            </a:r>
            <a:r>
              <a:rPr lang="ru-RU" dirty="0" smtClean="0"/>
              <a:t> </a:t>
            </a:r>
            <a:r>
              <a:rPr lang="ru-RU" dirty="0" err="1" smtClean="0"/>
              <a:t>мотивів</a:t>
            </a:r>
            <a:r>
              <a:rPr lang="ru-RU" dirty="0" smtClean="0"/>
              <a:t>,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емблем</a:t>
            </a:r>
            <a:r>
              <a:rPr lang="ru-RU" dirty="0" smtClean="0"/>
              <a:t>, образно </a:t>
            </a:r>
            <a:r>
              <a:rPr lang="ru-RU" dirty="0" err="1" smtClean="0"/>
              <a:t>відображають</a:t>
            </a:r>
            <a:r>
              <a:rPr lang="ru-RU" dirty="0" smtClean="0"/>
              <a:t> </a:t>
            </a:r>
            <a:r>
              <a:rPr lang="ru-RU" dirty="0" err="1" smtClean="0"/>
              <a:t>смаки</a:t>
            </a:r>
            <a:r>
              <a:rPr lang="ru-RU" dirty="0" smtClean="0"/>
              <a:t>,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пристрасті</a:t>
            </a:r>
            <a:r>
              <a:rPr lang="ru-RU" dirty="0" smtClean="0"/>
              <a:t>, </a:t>
            </a:r>
            <a:r>
              <a:rPr lang="ru-RU" dirty="0" err="1" smtClean="0"/>
              <a:t>професію</a:t>
            </a:r>
            <a:r>
              <a:rPr lang="ru-RU" dirty="0" smtClean="0"/>
              <a:t> </a:t>
            </a:r>
            <a:r>
              <a:rPr lang="ru-RU" dirty="0" err="1" smtClean="0"/>
              <a:t>власника</a:t>
            </a:r>
            <a:r>
              <a:rPr lang="ru-RU" dirty="0" smtClean="0"/>
              <a:t> </a:t>
            </a:r>
            <a:r>
              <a:rPr lang="ru-RU" dirty="0" err="1" smtClean="0"/>
              <a:t>бібліотеки</a:t>
            </a:r>
            <a:r>
              <a:rPr lang="ru-RU" dirty="0" smtClean="0"/>
              <a:t>.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складатися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витончених</a:t>
            </a:r>
            <a:r>
              <a:rPr lang="ru-RU" dirty="0" smtClean="0"/>
              <a:t> </a:t>
            </a:r>
            <a:r>
              <a:rPr lang="ru-RU" dirty="0" err="1" smtClean="0"/>
              <a:t>декоративних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http://www.tvoyapechat.ru/wyswyg/image/bugs/image0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91472"/>
            <a:ext cx="2257126" cy="3321200"/>
          </a:xfrm>
          <a:prstGeom prst="rect">
            <a:avLst/>
          </a:prstGeom>
          <a:noFill/>
        </p:spPr>
      </p:pic>
      <p:pic>
        <p:nvPicPr>
          <p:cNvPr id="7172" name="Picture 4" descr="http://www.zin.ru/ANIMAliA/Coleoptera/images/exlibris/image00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8190" y="2636912"/>
            <a:ext cx="3092321" cy="120622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5404" y="4152072"/>
            <a:ext cx="3505572" cy="219215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charset="0"/>
              </a:rPr>
              <a:t/>
            </a:r>
            <a:br>
              <a:rPr lang="ru-RU" dirty="0">
                <a:cs typeface="Times New Roman" charset="0"/>
              </a:rPr>
            </a:br>
            <a:r>
              <a:rPr lang="ru-RU" dirty="0">
                <a:cs typeface="Times New Roman" charset="0"/>
              </a:rPr>
              <a:t> </a:t>
            </a:r>
            <a:r>
              <a:rPr lang="ru-RU" b="1" u="sng" dirty="0" smtClean="0">
                <a:cs typeface="Times New Roman" charset="0"/>
              </a:rPr>
              <a:t> </a:t>
            </a:r>
            <a:r>
              <a:rPr lang="ru-RU" b="1" u="sng" dirty="0" err="1" smtClean="0">
                <a:cs typeface="Times New Roman" charset="0"/>
              </a:rPr>
              <a:t>Шрифтовий</a:t>
            </a:r>
            <a:r>
              <a:rPr lang="ru-RU" b="1" u="sng" dirty="0" smtClean="0">
                <a:cs typeface="Times New Roman" charset="0"/>
              </a:rPr>
              <a:t> </a:t>
            </a:r>
            <a:r>
              <a:rPr lang="ru-RU" b="1" u="sng" dirty="0" err="1" smtClean="0">
                <a:cs typeface="Times New Roman" charset="0"/>
              </a:rPr>
              <a:t>екслібрис</a:t>
            </a:r>
            <a:r>
              <a:rPr lang="ru-RU" b="1" u="sng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являє</a:t>
            </a:r>
            <a:r>
              <a:rPr lang="ru-RU" dirty="0" smtClean="0">
                <a:cs typeface="Times New Roman" charset="0"/>
              </a:rPr>
              <a:t> собою </a:t>
            </a:r>
            <a:r>
              <a:rPr lang="ru-RU" dirty="0" err="1" smtClean="0">
                <a:cs typeface="Times New Roman" charset="0"/>
              </a:rPr>
              <a:t>набірний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ярлик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з</a:t>
            </a:r>
            <a:r>
              <a:rPr lang="ru-RU" dirty="0" smtClean="0">
                <a:cs typeface="Times New Roman" charset="0"/>
              </a:rPr>
              <a:t> текстом в </a:t>
            </a:r>
            <a:r>
              <a:rPr lang="ru-RU" dirty="0" err="1" smtClean="0">
                <a:cs typeface="Times New Roman" charset="0"/>
              </a:rPr>
              <a:t>рамці</a:t>
            </a:r>
            <a:r>
              <a:rPr lang="ru-RU" dirty="0" smtClean="0">
                <a:cs typeface="Times New Roman" charset="0"/>
              </a:rPr>
              <a:t>, </a:t>
            </a:r>
            <a:r>
              <a:rPr lang="ru-RU" dirty="0" err="1" smtClean="0">
                <a:cs typeface="Times New Roman" charset="0"/>
              </a:rPr>
              <a:t>надрукованим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 err="1" smtClean="0">
                <a:cs typeface="Times New Roman" charset="0"/>
              </a:rPr>
              <a:t>типографським</a:t>
            </a:r>
            <a:r>
              <a:rPr lang="ru-RU" dirty="0" smtClean="0">
                <a:cs typeface="Times New Roman" charset="0"/>
              </a:rPr>
              <a:t> набором</a:t>
            </a:r>
            <a:r>
              <a:rPr lang="ru-RU" dirty="0" smtClean="0">
                <a:cs typeface="Times New Roman" charset="0"/>
              </a:rPr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628200"/>
            <a:ext cx="2740238" cy="2096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556792"/>
            <a:ext cx="3238338" cy="215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3933056"/>
            <a:ext cx="3810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578297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8|1.7|1.3|1.4|1.4|1.6|1.9|1.4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4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5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3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662</TotalTime>
  <Words>406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 ЭкслІбрис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Экслибрис</dc:title>
  <dc:creator>Gogoia</dc:creator>
  <cp:lastModifiedBy>AS</cp:lastModifiedBy>
  <cp:revision>56</cp:revision>
  <dcterms:created xsi:type="dcterms:W3CDTF">2013-08-18T12:57:11Z</dcterms:created>
  <dcterms:modified xsi:type="dcterms:W3CDTF">2014-04-08T18:14:28Z</dcterms:modified>
</cp:coreProperties>
</file>